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3ABB6-0EB9-4D97-8E5B-62DBC25F0322}" type="datetimeFigureOut">
              <a:rPr lang="en-US" smtClean="0"/>
              <a:pPr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F1E40-0B44-4325-AEB4-5928487ADE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5583" y="2476500"/>
            <a:ext cx="5058417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amurai armor diagram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038600" cy="5286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</cp:revision>
  <dcterms:created xsi:type="dcterms:W3CDTF">2010-05-05T19:01:50Z</dcterms:created>
  <dcterms:modified xsi:type="dcterms:W3CDTF">2011-05-11T14:43:33Z</dcterms:modified>
</cp:coreProperties>
</file>